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6"/>
  </p:notesMasterIdLst>
  <p:sldIdLst>
    <p:sldId id="256" r:id="rId2"/>
    <p:sldId id="290" r:id="rId3"/>
    <p:sldId id="355" r:id="rId4"/>
    <p:sldId id="357" r:id="rId5"/>
    <p:sldId id="442" r:id="rId6"/>
    <p:sldId id="444" r:id="rId7"/>
    <p:sldId id="293" r:id="rId8"/>
    <p:sldId id="368" r:id="rId9"/>
    <p:sldId id="340" r:id="rId10"/>
    <p:sldId id="341" r:id="rId11"/>
    <p:sldId id="353" r:id="rId12"/>
    <p:sldId id="354" r:id="rId13"/>
    <p:sldId id="311" r:id="rId14"/>
    <p:sldId id="333" r:id="rId15"/>
    <p:sldId id="367" r:id="rId16"/>
    <p:sldId id="441" r:id="rId17"/>
    <p:sldId id="445" r:id="rId18"/>
    <p:sldId id="450" r:id="rId19"/>
    <p:sldId id="466" r:id="rId20"/>
    <p:sldId id="343" r:id="rId21"/>
    <p:sldId id="364" r:id="rId22"/>
    <p:sldId id="365" r:id="rId23"/>
    <p:sldId id="431" r:id="rId24"/>
    <p:sldId id="432" r:id="rId25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139" autoAdjust="0"/>
  </p:normalViewPr>
  <p:slideViewPr>
    <p:cSldViewPr snapToGrid="0">
      <p:cViewPr varScale="1">
        <p:scale>
          <a:sx n="81" d="100"/>
          <a:sy n="81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https://support.anthropic.com/en/articles/9266767-what-is-the-team-plan-for-using-claude</a:t>
            </a:r>
          </a:p>
          <a:p>
            <a:r>
              <a:rPr lang="en-US" dirty="0"/>
              <a:t>https://support.anthropic.com/en/articles/9267289-how-is-my-bill-calculated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60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https://support.anthropic.com/en/articles/8324991-about-claude-pro-usage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89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3CCE-8C17-E60C-89C5-2C0E48881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15D5B-1F2B-CD36-F24C-86460D90F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2A20E-798C-BE49-C7F9-44F62D99D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https://support.anthropic.com/en/articles/8325612-does-claude-pro-have-any-usage-limits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F6281-497D-A2A6-1F11-5260A74B7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2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https://support.anthropic.com/en/articles/8325614-how-can-i-maximize-my-claude-pro-usage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5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penguin?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74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https://www.anthropic.com/news/claude-3-5-sonnet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1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https://www.anthropic.com/news/claude-3-5-sonnet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6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https://console.cloud.google.com/vertex-ai/publishers/anthropic/model-garden/claude-3-5-sonnet?project=gen-lang-client-0694848451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36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https://www-cdn.anthropic.com/f2986af8d052f26236f6251da62d16172cfabd6e/claude-3-model-card.pdf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36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https://claude.ai/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https://support.anthropic.com/en/articles/8325606-what-is-claude-pro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1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1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6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671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1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29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7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9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84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a library with flying birds&#10;&#10;Description automatically generated">
            <a:extLst>
              <a:ext uri="{FF2B5EF4-FFF2-40B4-BE49-F238E27FC236}">
                <a16:creationId xmlns:a16="http://schemas.microsoft.com/office/drawing/2014/main" id="{F4B72F91-CFC0-3D80-AACA-17B742FB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459" y="1646922"/>
            <a:ext cx="8791575" cy="3564156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</a:t>
            </a:r>
            <a:br>
              <a:rPr lang="en-US" dirty="0"/>
            </a:br>
            <a:r>
              <a:rPr lang="en-US" dirty="0"/>
              <a:t>really use</a:t>
            </a:r>
            <a:br>
              <a:rPr lang="en-US" dirty="0"/>
            </a:br>
            <a:r>
              <a:rPr lang="en-US" dirty="0"/>
              <a:t>Anthropic</a:t>
            </a:r>
            <a:br>
              <a:rPr lang="en-US" dirty="0"/>
            </a:br>
            <a:r>
              <a:rPr lang="en-US" dirty="0"/>
              <a:t>Claude 3.5</a:t>
            </a:r>
            <a:br>
              <a:rPr lang="en-US" dirty="0"/>
            </a:br>
            <a:r>
              <a:rPr lang="en-US" dirty="0"/>
              <a:t>sonnet</a:t>
            </a:r>
            <a:br>
              <a:rPr lang="en-US" dirty="0"/>
            </a:br>
            <a:r>
              <a:rPr lang="en-US" dirty="0"/>
              <a:t>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422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12D29-5C95-4640-6877-BE68B0C2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0843"/>
            <a:ext cx="9905998" cy="829282"/>
          </a:xfrm>
        </p:spPr>
        <p:txBody>
          <a:bodyPr>
            <a:normAutofit/>
          </a:bodyPr>
          <a:lstStyle/>
          <a:p>
            <a:r>
              <a:rPr lang="en-US" dirty="0"/>
              <a:t>Anthropic Claude 3.5 sonnet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BD32E-942B-206D-0310-D4DA729C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24" y="1000125"/>
            <a:ext cx="6502552" cy="574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683465-540F-6903-11F1-F3435399F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995" y="128683"/>
            <a:ext cx="7464010" cy="4462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093B85-397B-CE5C-BAB1-600CACB40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032" y="4688133"/>
            <a:ext cx="6523936" cy="19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1FFE4-9240-A6D2-5602-DF6BBE8F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609" y="97184"/>
            <a:ext cx="5986782" cy="4633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52129-DDB8-52E6-C8D9-F22A2EA45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66" y="4808435"/>
            <a:ext cx="6266667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6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B20B-3BE4-03B7-2A2B-ED283929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47" y="2564413"/>
            <a:ext cx="3143127" cy="1478570"/>
          </a:xfrm>
        </p:spPr>
        <p:txBody>
          <a:bodyPr>
            <a:normAutofit/>
          </a:bodyPr>
          <a:lstStyle/>
          <a:p>
            <a:r>
              <a:rPr lang="en-US" sz="4400" dirty="0"/>
              <a:t>Limitations</a:t>
            </a:r>
          </a:p>
        </p:txBody>
      </p:sp>
      <p:pic>
        <p:nvPicPr>
          <p:cNvPr id="4" name="Picture 3" descr="A person in a library holding a feather&#10;&#10;Description automatically generated">
            <a:extLst>
              <a:ext uri="{FF2B5EF4-FFF2-40B4-BE49-F238E27FC236}">
                <a16:creationId xmlns:a16="http://schemas.microsoft.com/office/drawing/2014/main" id="{62B5A214-4B38-8013-19BB-1004E969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A158-E25A-B069-0B0B-E845439F9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D787A3-FF8D-460F-9DEE-A8A69503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15" y="1249565"/>
            <a:ext cx="8916769" cy="37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6E7D1-C656-9B20-9106-5F5C5E25D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61" y="397389"/>
            <a:ext cx="7640479" cy="60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14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8DA16-4FF9-3DD2-AFE2-591EDB08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610CF-D854-9CB5-2E82-20908E0FE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134864"/>
            <a:ext cx="9898184" cy="26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D28743-8DF3-CC36-455F-0B813E0C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38162-48A4-F4DB-288B-4D4AFC04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31" y="2342673"/>
            <a:ext cx="10157337" cy="31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23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0F3F-0794-8FBD-362B-1C082037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04A0C-561F-E57A-2260-5AD7E3C9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60" y="1670412"/>
            <a:ext cx="6802680" cy="50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15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6D7C52-3008-173D-509E-527E8927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29" y="2097088"/>
            <a:ext cx="9703165" cy="406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E6CE67-C11B-D668-5306-8126D5ED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Use for Extended Work Sessions</a:t>
            </a:r>
          </a:p>
        </p:txBody>
      </p:sp>
    </p:spTree>
    <p:extLst>
      <p:ext uri="{BB962C8B-B14F-4D97-AF65-F5344CB8AC3E}">
        <p14:creationId xmlns:p14="http://schemas.microsoft.com/office/powerpoint/2010/main" val="196700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767281"/>
            <a:ext cx="106226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/>
              <a:t>"Art is never finished, only abandoned." </a:t>
            </a:r>
          </a:p>
          <a:p>
            <a:r>
              <a:rPr lang="en-US" sz="4000" dirty="0"/>
              <a:t>- 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7CA8-8F2A-9D14-BFCB-7C83CA6B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6" y="2227634"/>
            <a:ext cx="9906000" cy="1898414"/>
          </a:xfrm>
        </p:spPr>
        <p:txBody>
          <a:bodyPr/>
          <a:lstStyle/>
          <a:p>
            <a:r>
              <a:rPr lang="en-US" dirty="0"/>
              <a:t>Exploring</a:t>
            </a:r>
            <a:br>
              <a:rPr lang="en-US" dirty="0"/>
            </a:br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interface</a:t>
            </a:r>
          </a:p>
        </p:txBody>
      </p:sp>
      <p:pic>
        <p:nvPicPr>
          <p:cNvPr id="3" name="Picture 2" descr="A person in a library with books and a book&#10;&#10;Description automatically generated">
            <a:extLst>
              <a:ext uri="{FF2B5EF4-FFF2-40B4-BE49-F238E27FC236}">
                <a16:creationId xmlns:a16="http://schemas.microsoft.com/office/drawing/2014/main" id="{0304677F-443E-8542-5FA5-25773243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2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A789B-C572-0723-243D-2BA747983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19" y="1519476"/>
            <a:ext cx="6704762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E8243F-570D-3118-41BD-AB6EE792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73" y="320686"/>
            <a:ext cx="8199053" cy="62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4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B59E5-7BA2-1AA5-19E9-A5AC51BC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85D3-8157-B3E0-82F2-22B8094F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76" y="1746853"/>
            <a:ext cx="8699047" cy="483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1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0E4270-26AE-DB77-5F8E-290404DB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384"/>
            <a:ext cx="9905998" cy="1478570"/>
          </a:xfrm>
        </p:spPr>
        <p:txBody>
          <a:bodyPr/>
          <a:lstStyle/>
          <a:p>
            <a:r>
              <a:rPr lang="en-US" dirty="0"/>
              <a:t>Knowing when to switch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78B9A-BE9E-FE20-2436-02CDDB3B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9" y="1509954"/>
            <a:ext cx="11508021" cy="34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5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BDA37D-1AD4-D22C-1945-0C1B00D5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722390"/>
            <a:ext cx="11418885" cy="60091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3B817E-1F10-2DB5-BC08-5AED5ACACB73}"/>
              </a:ext>
            </a:extLst>
          </p:cNvPr>
          <p:cNvCxnSpPr>
            <a:cxnSpLocks/>
          </p:cNvCxnSpPr>
          <p:nvPr/>
        </p:nvCxnSpPr>
        <p:spPr>
          <a:xfrm>
            <a:off x="3205162" y="1104900"/>
            <a:ext cx="57816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73678F-E5F6-1DAA-665A-F4E22DBAF37C}"/>
              </a:ext>
            </a:extLst>
          </p:cNvPr>
          <p:cNvSpPr txBox="1"/>
          <p:nvPr/>
        </p:nvSpPr>
        <p:spPr>
          <a:xfrm>
            <a:off x="5717530" y="69320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SPEED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D4854-9F68-965F-5CD0-7508D9A263BC}"/>
              </a:ext>
            </a:extLst>
          </p:cNvPr>
          <p:cNvSpPr txBox="1"/>
          <p:nvPr/>
        </p:nvSpPr>
        <p:spPr>
          <a:xfrm>
            <a:off x="3233737" y="797981"/>
            <a:ext cx="617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Faster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291F1-DA26-C832-9C35-DE58B1CBBC93}"/>
              </a:ext>
            </a:extLst>
          </p:cNvPr>
          <p:cNvSpPr txBox="1"/>
          <p:nvPr/>
        </p:nvSpPr>
        <p:spPr>
          <a:xfrm>
            <a:off x="8348662" y="797981"/>
            <a:ext cx="664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Slower</a:t>
            </a:r>
          </a:p>
        </p:txBody>
      </p:sp>
    </p:spTree>
    <p:extLst>
      <p:ext uri="{BB962C8B-B14F-4D97-AF65-F5344CB8AC3E}">
        <p14:creationId xmlns:p14="http://schemas.microsoft.com/office/powerpoint/2010/main" val="112271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47723-FD80-86A8-4B82-76C00419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026" y="146044"/>
            <a:ext cx="7779948" cy="6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5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29EC-4169-D124-4357-2B98400A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Cutoff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42D16-E323-EF91-D014-D1BD094B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829448"/>
            <a:ext cx="9914772" cy="2683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EE233-B6E5-A2F9-B528-F327534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22" y="4845349"/>
            <a:ext cx="10447555" cy="11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3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42C3-7ACF-F820-21F8-6DEDB48D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Card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F69B1-C57C-2584-F580-C81FD77E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37" y="1967095"/>
            <a:ext cx="8932150" cy="43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049" y="2235200"/>
            <a:ext cx="8791575" cy="2387600"/>
          </a:xfrm>
        </p:spPr>
        <p:txBody>
          <a:bodyPr>
            <a:normAutofit/>
          </a:bodyPr>
          <a:lstStyle/>
          <a:p>
            <a:r>
              <a:rPr lang="en-US" dirty="0"/>
              <a:t>Getting</a:t>
            </a:r>
            <a:br>
              <a:rPr lang="en-US" dirty="0"/>
            </a:br>
            <a:r>
              <a:rPr lang="en-US" dirty="0"/>
              <a:t>Help</a:t>
            </a:r>
          </a:p>
        </p:txBody>
      </p:sp>
      <p:pic>
        <p:nvPicPr>
          <p:cNvPr id="5" name="Picture 4" descr="A person in a library&#10;&#10;Description automatically generated">
            <a:extLst>
              <a:ext uri="{FF2B5EF4-FFF2-40B4-BE49-F238E27FC236}">
                <a16:creationId xmlns:a16="http://schemas.microsoft.com/office/drawing/2014/main" id="{DF0B0CF1-81D9-02DB-E267-686847E8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DB9A-F7A1-EBD1-08FB-AF77A637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88" y="827860"/>
            <a:ext cx="10352224" cy="52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</a:t>
            </a:r>
            <a:br>
              <a:rPr lang="en-US" dirty="0"/>
            </a:br>
            <a:r>
              <a:rPr lang="en-US" dirty="0"/>
              <a:t>Anthropic</a:t>
            </a:r>
            <a:br>
              <a:rPr lang="en-US" dirty="0"/>
            </a:br>
            <a:r>
              <a:rPr lang="en-US" dirty="0"/>
              <a:t>Claude 3.5</a:t>
            </a:r>
            <a:br>
              <a:rPr lang="en-US" dirty="0"/>
            </a:br>
            <a:r>
              <a:rPr lang="en-US" dirty="0"/>
              <a:t>Sonnet</a:t>
            </a:r>
            <a:br>
              <a:rPr lang="en-US" dirty="0"/>
            </a:br>
            <a:r>
              <a:rPr lang="en-US" dirty="0"/>
              <a:t>Pro</a:t>
            </a:r>
          </a:p>
        </p:txBody>
      </p:sp>
      <p:pic>
        <p:nvPicPr>
          <p:cNvPr id="4" name="Picture 3" descr="A person sitting on a bench with a fairy in the forest&#10;&#10;Description automatically generated">
            <a:extLst>
              <a:ext uri="{FF2B5EF4-FFF2-40B4-BE49-F238E27FC236}">
                <a16:creationId xmlns:a16="http://schemas.microsoft.com/office/drawing/2014/main" id="{E4D3A6BC-5702-0410-88F7-7386526B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7831</TotalTime>
  <Words>250</Words>
  <Application>Microsoft Office PowerPoint</Application>
  <PresentationFormat>Widescreen</PresentationFormat>
  <Paragraphs>46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Tw Cen MT</vt:lpstr>
      <vt:lpstr>Circuit</vt:lpstr>
      <vt:lpstr>How to really use Anthropic Claude 3.5 sonnet Pro</vt:lpstr>
      <vt:lpstr>PowerPoint Presentation</vt:lpstr>
      <vt:lpstr>PowerPoint Presentation</vt:lpstr>
      <vt:lpstr>PowerPoint Presentation</vt:lpstr>
      <vt:lpstr>Knowledge Cutoff Date</vt:lpstr>
      <vt:lpstr>Model Card Information</vt:lpstr>
      <vt:lpstr>Getting Help</vt:lpstr>
      <vt:lpstr>PowerPoint Presentation</vt:lpstr>
      <vt:lpstr>Getting Anthropic Claude 3.5 Sonnet Pro</vt:lpstr>
      <vt:lpstr>Anthropic Claude 3.5 sonnet</vt:lpstr>
      <vt:lpstr>PowerPoint Presentation</vt:lpstr>
      <vt:lpstr>PowerPoint Presentation</vt:lpstr>
      <vt:lpstr>Limitations</vt:lpstr>
      <vt:lpstr>PowerPoint Presentation</vt:lpstr>
      <vt:lpstr>PowerPoint Presentation</vt:lpstr>
      <vt:lpstr>Internet Access</vt:lpstr>
      <vt:lpstr>Create Images</vt:lpstr>
      <vt:lpstr>Create Documents</vt:lpstr>
      <vt:lpstr>Do Not Use for Extended Work Sessions</vt:lpstr>
      <vt:lpstr>Exploring the interface</vt:lpstr>
      <vt:lpstr>PowerPoint Presentation</vt:lpstr>
      <vt:lpstr>PowerPoint Presentation</vt:lpstr>
      <vt:lpstr>output options</vt:lpstr>
      <vt:lpstr>Knowing when to switch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</dc:creator>
  <cp:lastModifiedBy>Zain Naboulsi</cp:lastModifiedBy>
  <cp:revision>21</cp:revision>
  <cp:lastPrinted>2024-03-11T13:51:07Z</cp:lastPrinted>
  <dcterms:created xsi:type="dcterms:W3CDTF">2023-10-26T23:38:07Z</dcterms:created>
  <dcterms:modified xsi:type="dcterms:W3CDTF">2024-06-29T23:02:16Z</dcterms:modified>
</cp:coreProperties>
</file>